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282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120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39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04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719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75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608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173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88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22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14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1A2DF-F45F-43CE-A64F-CF2E36F30146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A88E3-8B5C-41EF-B072-1F15A980D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857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Зима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85391" y="4486621"/>
            <a:ext cx="9144000" cy="1655762"/>
          </a:xfrm>
        </p:spPr>
        <p:txBody>
          <a:bodyPr/>
          <a:lstStyle/>
          <a:p>
            <a:pPr algn="r"/>
            <a:r>
              <a:rPr lang="ru-RU" dirty="0"/>
              <a:t>Автор: Филиппова Е.В.</a:t>
            </a:r>
          </a:p>
        </p:txBody>
      </p:sp>
    </p:spTree>
    <p:extLst>
      <p:ext uri="{BB962C8B-B14F-4D97-AF65-F5344CB8AC3E}">
        <p14:creationId xmlns:p14="http://schemas.microsoft.com/office/powerpoint/2010/main" val="2334150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37" y="-1"/>
            <a:ext cx="564893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9"/>
          <a:stretch/>
        </p:blipFill>
        <p:spPr bwMode="auto">
          <a:xfrm>
            <a:off x="6540048" y="-1"/>
            <a:ext cx="534047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92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" y="0"/>
            <a:ext cx="12191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887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586" y="0"/>
            <a:ext cx="98369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343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73" y="0"/>
            <a:ext cx="6849728" cy="684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541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566" y="0"/>
            <a:ext cx="104378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822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064" y="0"/>
            <a:ext cx="931545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45176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</Words>
  <Application>Microsoft Office PowerPoint</Application>
  <PresentationFormat>Широкоэкранный</PresentationFormat>
  <Paragraphs>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Зима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user</cp:lastModifiedBy>
  <cp:revision>5</cp:revision>
  <dcterms:created xsi:type="dcterms:W3CDTF">2024-12-09T11:27:35Z</dcterms:created>
  <dcterms:modified xsi:type="dcterms:W3CDTF">2026-01-19T07:14:27Z</dcterms:modified>
</cp:coreProperties>
</file>